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2"/>
  </p:notesMasterIdLst>
  <p:sldIdLst>
    <p:sldId id="256" r:id="rId2"/>
    <p:sldId id="257" r:id="rId3"/>
    <p:sldId id="263" r:id="rId4"/>
    <p:sldId id="258" r:id="rId5"/>
    <p:sldId id="262" r:id="rId6"/>
    <p:sldId id="261" r:id="rId7"/>
    <p:sldId id="260" r:id="rId8"/>
    <p:sldId id="259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CFAE5-ADF6-4A84-8EA5-0D21F6BA36C9}" type="datetimeFigureOut">
              <a:rPr lang="en-IN" smtClean="0"/>
              <a:t>12/12/24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35D675-1F46-4B87-A5F8-67DB0C31E2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3622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7CE75-2696-426B-A7C6-7629D8CF2437}" type="datetime1">
              <a:rPr lang="en-IN" smtClean="0"/>
              <a:t>12/12/24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5972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228FF-BE53-47F7-B430-409A097CA437}" type="datetime1">
              <a:rPr lang="en-IN" smtClean="0"/>
              <a:t>12/12/24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775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65DF8-C87B-4AA2-B81E-F9B41C3DE973}" type="datetime1">
              <a:rPr lang="en-IN" smtClean="0"/>
              <a:t>12/12/24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49658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31343-E99C-4C22-AAE8-C343A811CECF}" type="datetime1">
              <a:rPr lang="en-IN" smtClean="0"/>
              <a:t>12/12/24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72787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CDC9B-DBC7-4258-BEB9-733492353AF9}" type="datetime1">
              <a:rPr lang="en-IN" smtClean="0"/>
              <a:t>12/12/24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151227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C6488-E703-4AFF-AB60-B11F0E50C7BC}" type="datetime1">
              <a:rPr lang="en-IN" smtClean="0"/>
              <a:t>12/12/24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3111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3479-18BA-4E37-9716-A08D210E9EC7}" type="datetime1">
              <a:rPr lang="en-IN" smtClean="0"/>
              <a:t>12/12/24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52542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7E75-1528-41FC-88CA-CFEB217670A5}" type="datetime1">
              <a:rPr lang="en-IN" smtClean="0"/>
              <a:t>12/12/24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8554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>
            <a:lvl1pPr>
              <a:defRPr sz="4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>
            <a:normAutofit/>
          </a:bodyPr>
          <a:lstStyle>
            <a:lvl1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16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8F0E0-2234-4197-A558-6EA21AC7A0A0}" type="datetime1">
              <a:rPr lang="en-IN" smtClean="0"/>
              <a:t>12/12/24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 userDrawn="1"/>
        </p:nvSpPr>
        <p:spPr bwMode="auto">
          <a:xfrm rot="10800000" flipV="1">
            <a:off x="10587856" y="6247184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22029" y="6338155"/>
            <a:ext cx="7797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75ECA5-96F4-415B-9B7B-F5BEE4B08E09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4E0AF9-0CD7-865F-F584-E7F93A8852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10" y="0"/>
            <a:ext cx="1457325" cy="12430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642BC9D-E099-1948-3435-FFC2468E3BB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3395" y="-394223"/>
            <a:ext cx="1017037" cy="180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865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33316-F1D2-4CFB-B3A8-36FF84D60DC1}" type="datetime1">
              <a:rPr lang="en-IN" smtClean="0"/>
              <a:t>12/12/24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3941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D2DD-462B-4CBA-AA0A-8301F8EE9842}" type="datetime1">
              <a:rPr lang="en-IN" smtClean="0"/>
              <a:t>12/12/24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9027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F0FB0-DEC5-44F8-B224-7DEA76B58BCE}" type="datetime1">
              <a:rPr lang="en-IN" smtClean="0"/>
              <a:t>12/12/24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5132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51C4-12AA-486A-8A73-FD7CDFC9A495}" type="datetime1">
              <a:rPr lang="en-IN" smtClean="0"/>
              <a:t>12/12/24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2892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4A1EF-1C77-4320-9664-16BFC03E4F4D}" type="datetime1">
              <a:rPr lang="en-IN" smtClean="0"/>
              <a:t>12/12/24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484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1BE58-E9FD-47D2-91AC-7CE0251A25B2}" type="datetime1">
              <a:rPr lang="en-IN" smtClean="0"/>
              <a:t>12/12/24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8767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71803-78DB-4882-8A70-E311DA0EF9FC}" type="datetime1">
              <a:rPr lang="en-IN" smtClean="0"/>
              <a:t>12/12/24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6961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58841-AB6D-42AC-A9E1-E0D97A1068DD}" type="datetime1">
              <a:rPr lang="en-IN" smtClean="0"/>
              <a:t>12/12/24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193EE77-AAE2-43CD-9ABE-9DB80FB4FF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2605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94E13-AF13-FE84-B59A-88C7FF0DD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1221" y="1133061"/>
            <a:ext cx="8915399" cy="2511551"/>
          </a:xfrm>
        </p:spPr>
        <p:txBody>
          <a:bodyPr>
            <a:normAutofit fontScale="90000"/>
          </a:bodyPr>
          <a:lstStyle/>
          <a:p>
            <a:pPr algn="ctr"/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Presentation</a:t>
            </a:r>
            <a:br>
              <a:rPr lang="en-IN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Digital Learning System for Students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B09E56-A5E9-0BDC-98BD-DDD921DCD7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8280" y="3280228"/>
            <a:ext cx="9242006" cy="3577772"/>
          </a:xfrm>
        </p:spPr>
        <p:txBody>
          <a:bodyPr>
            <a:normAutofit fontScale="62500" lnSpcReduction="20000"/>
          </a:bodyPr>
          <a:lstStyle/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Guided By: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 						            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pPr algn="just">
              <a:lnSpc>
                <a:spcPct val="104000"/>
              </a:lnSpc>
              <a:spcAft>
                <a:spcPts val="650"/>
              </a:spcAft>
              <a:tabLst>
                <a:tab pos="6303645" algn="r"/>
              </a:tabLst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Mahendra Verma 		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Atharv Sharma (0827IT233D02)	</a:t>
            </a:r>
          </a:p>
          <a:p>
            <a:pPr algn="just">
              <a:lnSpc>
                <a:spcPct val="104000"/>
              </a:lnSpc>
              <a:spcAft>
                <a:spcPts val="650"/>
              </a:spcAft>
              <a:tabLst>
                <a:tab pos="6303645" algn="r"/>
              </a:tabLst>
            </a:pPr>
            <a:r>
              <a:rPr lang="en-US" kern="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                                                                       	                                                                                        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Abhishek Rathore (0827IT233D01) </a:t>
            </a:r>
          </a:p>
          <a:p>
            <a:pPr algn="just">
              <a:lnSpc>
                <a:spcPct val="104000"/>
              </a:lnSpc>
              <a:spcAft>
                <a:spcPts val="650"/>
              </a:spcAft>
              <a:tabLst>
                <a:tab pos="6303645" algn="r"/>
              </a:tabLst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                                                                            		Jatin Rao (0827IT233D03) </a:t>
            </a:r>
            <a:endParaRPr lang="en-US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04000"/>
              </a:lnSpc>
              <a:spcAft>
                <a:spcPts val="650"/>
              </a:spcAft>
              <a:tabLst>
                <a:tab pos="6303645" algn="r"/>
              </a:tabLst>
            </a:pP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                                                                         		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Ineesh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Dubey (0827IT221064) </a:t>
            </a:r>
          </a:p>
          <a:p>
            <a:pPr algn="just">
              <a:lnSpc>
                <a:spcPct val="104000"/>
              </a:lnSpc>
              <a:spcAft>
                <a:spcPts val="650"/>
              </a:spcAft>
              <a:tabLst>
                <a:tab pos="6303645" algn="r"/>
              </a:tabLst>
            </a:pP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                                                                          		Harsh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Suryavanshi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(0827IT221056)</a:t>
            </a:r>
          </a:p>
          <a:p>
            <a:pPr algn="just">
              <a:lnSpc>
                <a:spcPct val="104000"/>
              </a:lnSpc>
              <a:spcAft>
                <a:spcPts val="650"/>
              </a:spcAft>
              <a:tabLst>
                <a:tab pos="6303645" algn="r"/>
              </a:tabLst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4000"/>
              </a:lnSpc>
              <a:spcAft>
                <a:spcPts val="650"/>
              </a:spcAft>
              <a:tabLst>
                <a:tab pos="6303645" algn="r"/>
              </a:tabLst>
            </a:pPr>
            <a:endParaRPr lang="en-US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BC312B-2F58-B7DE-00D2-0142F8801FA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7059" y="-354166"/>
            <a:ext cx="1175716" cy="20901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5F9EF6-DBB5-9291-78C0-1BD5FCF2C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75" y="0"/>
            <a:ext cx="1620078" cy="138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270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4E0CD1-2DD3-CF39-1106-AA8F4E3E4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61E87-108E-3911-2BAC-CA937DF5E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6.2 </a:t>
            </a:r>
            <a:r>
              <a:rPr lang="en-IN" dirty="0"/>
              <a:t>E-R Diagram</a:t>
            </a:r>
            <a:br>
              <a:rPr lang="en-IN" dirty="0"/>
            </a:br>
            <a:r>
              <a:rPr lang="en-US" dirty="0"/>
              <a:t> </a:t>
            </a:r>
          </a:p>
        </p:txBody>
      </p:sp>
      <p:pic>
        <p:nvPicPr>
          <p:cNvPr id="7" name="Content Placeholder 6" descr="A diagram of a student&#10;&#10;Description automatically generated">
            <a:extLst>
              <a:ext uri="{FF2B5EF4-FFF2-40B4-BE49-F238E27FC236}">
                <a16:creationId xmlns:a16="http://schemas.microsoft.com/office/drawing/2014/main" id="{6A275A13-25C3-2A4A-11AA-3E1DFD83517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5" y="1321832"/>
            <a:ext cx="8037575" cy="484632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21492B-82B9-018E-4401-67AC6C0D4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5ECA5-96F4-415B-9B7B-F5BEE4B08E09}" type="slidenum">
              <a:rPr lang="en-IN" smtClean="0"/>
              <a:pPr/>
              <a:t>10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158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98BD3-82F3-F887-7675-7696E56FA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475750"/>
            <a:ext cx="8911687" cy="1280890"/>
          </a:xfrm>
        </p:spPr>
        <p:txBody>
          <a:bodyPr/>
          <a:lstStyle/>
          <a:p>
            <a:r>
              <a:rPr lang="en-IN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DD591-8615-A08A-67F8-943007048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152939"/>
            <a:ext cx="8915400" cy="518521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Technical Architecture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Sequence Diagram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Class Diagram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DFD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User Interface Design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Data Design</a:t>
            </a:r>
          </a:p>
          <a:p>
            <a:pPr marL="0" indent="0">
              <a:buNone/>
            </a:pPr>
            <a:r>
              <a:rPr lang="en-IN" dirty="0"/>
              <a:t>      6.1  Schema Definition</a:t>
            </a:r>
          </a:p>
          <a:p>
            <a:pPr marL="0" indent="0">
              <a:buNone/>
            </a:pPr>
            <a:r>
              <a:rPr lang="en-IN" dirty="0"/>
              <a:t>	6.2  E-R Diagram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A21891-9C7A-E4D4-07BD-AF0CB8124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5ECA5-96F4-415B-9B7B-F5BEE4B08E09}" type="slidenum">
              <a:rPr lang="en-IN" smtClean="0"/>
              <a:pPr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8645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958DC-4DF9-B68D-6E30-830A66697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FC612-92F3-31EC-FE44-532AD65A8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1. </a:t>
            </a:r>
            <a:r>
              <a:rPr lang="en-IN" dirty="0"/>
              <a:t>Technical Architecture</a:t>
            </a:r>
            <a:br>
              <a:rPr lang="en-IN" dirty="0"/>
            </a:br>
            <a:endParaRPr lang="en-US" dirty="0"/>
          </a:p>
        </p:txBody>
      </p:sp>
      <p:pic>
        <p:nvPicPr>
          <p:cNvPr id="6" name="Content Placeholder 5" descr="A diagram of a computer application&#10;&#10;Description automatically generated">
            <a:extLst>
              <a:ext uri="{FF2B5EF4-FFF2-40B4-BE49-F238E27FC236}">
                <a16:creationId xmlns:a16="http://schemas.microsoft.com/office/drawing/2014/main" id="{C41D4D4E-E494-91E6-D2F3-8E07819B634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491835"/>
            <a:ext cx="8037575" cy="484632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85D25C-020C-462A-8140-B458DE5AC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5ECA5-96F4-415B-9B7B-F5BEE4B08E09}" type="slidenum">
              <a:rPr lang="en-IN" smtClean="0"/>
              <a:pPr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6237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21A75-6B0C-00D0-EB99-D60D69FF7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2. </a:t>
            </a:r>
            <a:r>
              <a:rPr lang="en-IN" dirty="0"/>
              <a:t>Sequence Diagram</a:t>
            </a:r>
            <a:br>
              <a:rPr lang="en-IN" dirty="0"/>
            </a:br>
            <a:endParaRPr lang="en-US" dirty="0"/>
          </a:p>
        </p:txBody>
      </p:sp>
      <p:pic>
        <p:nvPicPr>
          <p:cNvPr id="8" name="Content Placeholder 7" descr="A diagram with colorful rectangular boxes&#10;&#10;Description automatically generated with medium confidence">
            <a:extLst>
              <a:ext uri="{FF2B5EF4-FFF2-40B4-BE49-F238E27FC236}">
                <a16:creationId xmlns:a16="http://schemas.microsoft.com/office/drawing/2014/main" id="{B4C80ADF-E219-7CA8-5E54-7B390F6BB9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384300"/>
            <a:ext cx="8036976" cy="484959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83C42-A4F3-3E70-D82A-B145AC675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5ECA5-96F4-415B-9B7B-F5BEE4B08E09}" type="slidenum">
              <a:rPr lang="en-IN" smtClean="0"/>
              <a:pPr/>
              <a:t>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4508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0EA3AD-5A77-67A8-147A-10A37393E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5CC31-844B-8617-8DB9-29BEFF2A8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3. </a:t>
            </a:r>
            <a:r>
              <a:rPr lang="en-IN" dirty="0"/>
              <a:t>Class Diagram</a:t>
            </a:r>
            <a:br>
              <a:rPr lang="en-IN" dirty="0"/>
            </a:br>
            <a:endParaRPr lang="en-US" dirty="0"/>
          </a:p>
        </p:txBody>
      </p:sp>
      <p:pic>
        <p:nvPicPr>
          <p:cNvPr id="6" name="Content Placeholder 5" descr="A diagram of a program&#10;&#10;Description automatically generated with medium confidence">
            <a:extLst>
              <a:ext uri="{FF2B5EF4-FFF2-40B4-BE49-F238E27FC236}">
                <a16:creationId xmlns:a16="http://schemas.microsoft.com/office/drawing/2014/main" id="{4CD3E2A6-05BF-DBDD-72BF-73C2E6785E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384300"/>
            <a:ext cx="8036975" cy="484959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A9656A-DEFD-32A3-BF57-EE88095DD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5ECA5-96F4-415B-9B7B-F5BEE4B08E09}" type="slidenum">
              <a:rPr lang="en-IN" smtClean="0"/>
              <a:pPr/>
              <a:t>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4083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C1B1E-DC0C-3F5F-492D-FAD307C98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195C4-BBA0-3C2E-FF9B-4642FD503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Data Flow Diagram</a:t>
            </a:r>
          </a:p>
        </p:txBody>
      </p:sp>
      <p:pic>
        <p:nvPicPr>
          <p:cNvPr id="6" name="Content Placeholder 5" descr="A diagram of a student&#10;&#10;Description automatically generated">
            <a:extLst>
              <a:ext uri="{FF2B5EF4-FFF2-40B4-BE49-F238E27FC236}">
                <a16:creationId xmlns:a16="http://schemas.microsoft.com/office/drawing/2014/main" id="{C465BCA1-9546-70F7-3D78-ECFD1A9006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485900"/>
            <a:ext cx="8036975" cy="485225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48B839-680F-8F09-A7B6-6EC4EF099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5ECA5-96F4-415B-9B7B-F5BEE4B08E09}" type="slidenum">
              <a:rPr lang="en-IN" smtClean="0"/>
              <a:pPr/>
              <a:t>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909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CD4A9-8684-54D9-A9EA-5FF353C6F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9AF7A-18A5-691A-CB6A-3C75EEAED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5. </a:t>
            </a:r>
            <a:r>
              <a:rPr lang="en-IN" dirty="0"/>
              <a:t>User Interface Design</a:t>
            </a:r>
            <a:br>
              <a:rPr lang="en-IN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8D10C3-B653-7C43-4294-305E1F3FA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5ECA5-96F4-415B-9B7B-F5BEE4B08E09}" type="slidenum">
              <a:rPr lang="en-IN" smtClean="0"/>
              <a:pPr/>
              <a:t>7</a:t>
            </a:fld>
            <a:endParaRPr lang="en-IN" dirty="0"/>
          </a:p>
        </p:txBody>
      </p:sp>
      <p:pic>
        <p:nvPicPr>
          <p:cNvPr id="8" name="Content Placeholder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018F1E8-C718-4300-AB47-49EEFAB611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310" y="1471448"/>
            <a:ext cx="8300852" cy="4632790"/>
          </a:xfrm>
        </p:spPr>
      </p:pic>
    </p:spTree>
    <p:extLst>
      <p:ext uri="{BB962C8B-B14F-4D97-AF65-F5344CB8AC3E}">
        <p14:creationId xmlns:p14="http://schemas.microsoft.com/office/powerpoint/2010/main" val="3184382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60263-5EB8-D174-B843-185E4AF26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09F56-6A7A-622E-CE78-0E1E59D5A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0" dirty="0">
                <a:solidFill>
                  <a:srgbClr val="111111"/>
                </a:solidFill>
                <a:effectLst/>
                <a:latin typeface="UICTFontTextStyleBody"/>
              </a:rPr>
              <a:t>6. Data Design</a:t>
            </a:r>
            <a:br>
              <a:rPr lang="en-US" dirty="0">
                <a:solidFill>
                  <a:srgbClr val="111111"/>
                </a:solidFill>
                <a:effectLst/>
                <a:latin typeface=".AppleSystemUIFont"/>
              </a:rPr>
            </a:b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92650-BB3A-AFAA-CA63-1A05D54B6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803400"/>
            <a:ext cx="8915400" cy="373952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0" i="0" dirty="0">
                <a:solidFill>
                  <a:srgbClr val="111111"/>
                </a:solidFill>
                <a:effectLst/>
              </a:rPr>
              <a:t>The </a:t>
            </a:r>
            <a:r>
              <a:rPr lang="en-US" b="1" i="0" dirty="0">
                <a:solidFill>
                  <a:srgbClr val="111111"/>
                </a:solidFill>
                <a:effectLst/>
              </a:rPr>
              <a:t>Data Design</a:t>
            </a:r>
            <a:r>
              <a:rPr lang="en-US" b="0" i="0" dirty="0">
                <a:solidFill>
                  <a:srgbClr val="111111"/>
                </a:solidFill>
                <a:effectLst/>
              </a:rPr>
              <a:t> section focuses on how data is organized, stored, and accessed in your system. It ensures that your project is optimized for performance, scalability, and maintainability. It includes:</a:t>
            </a:r>
          </a:p>
          <a:p>
            <a:pPr marL="0" indent="0">
              <a:buNone/>
            </a:pPr>
            <a:endParaRPr lang="en-US" dirty="0">
              <a:solidFill>
                <a:srgbClr val="111111"/>
              </a:solidFill>
              <a:effectLst/>
            </a:endParaRPr>
          </a:p>
          <a:p>
            <a:pPr marL="0" indent="0">
              <a:spcBef>
                <a:spcPts val="900"/>
              </a:spcBef>
              <a:buNone/>
            </a:pPr>
            <a:r>
              <a:rPr lang="en-US" b="0" i="0" dirty="0">
                <a:solidFill>
                  <a:srgbClr val="111111"/>
                </a:solidFill>
                <a:effectLst/>
              </a:rPr>
              <a:t> </a:t>
            </a:r>
            <a:r>
              <a:rPr lang="en-US" b="1" i="0" dirty="0">
                <a:solidFill>
                  <a:srgbClr val="111111"/>
                </a:solidFill>
                <a:effectLst/>
              </a:rPr>
              <a:t>6.1 Schema Definition</a:t>
            </a:r>
            <a:r>
              <a:rPr lang="en-US" b="1" dirty="0">
                <a:solidFill>
                  <a:srgbClr val="111111"/>
                </a:solidFill>
              </a:rPr>
              <a:t>:</a:t>
            </a:r>
            <a:r>
              <a:rPr lang="en-US" b="0" i="0" dirty="0">
                <a:solidFill>
                  <a:srgbClr val="111111"/>
                </a:solidFill>
                <a:effectLst/>
              </a:rPr>
              <a:t> </a:t>
            </a:r>
          </a:p>
          <a:p>
            <a:pPr marL="0" indent="0">
              <a:spcBef>
                <a:spcPts val="900"/>
              </a:spcBef>
              <a:buNone/>
            </a:pPr>
            <a:r>
              <a:rPr lang="en-US" b="0" i="0" dirty="0">
                <a:solidFill>
                  <a:srgbClr val="111111"/>
                </a:solidFill>
                <a:effectLst/>
              </a:rPr>
              <a:t>The </a:t>
            </a:r>
            <a:r>
              <a:rPr lang="en-US" b="1" i="0" dirty="0">
                <a:solidFill>
                  <a:srgbClr val="111111"/>
                </a:solidFill>
                <a:effectLst/>
              </a:rPr>
              <a:t>schema definition</a:t>
            </a:r>
            <a:r>
              <a:rPr lang="en-US" b="0" i="0" dirty="0">
                <a:solidFill>
                  <a:srgbClr val="111111"/>
                </a:solidFill>
                <a:effectLst/>
              </a:rPr>
              <a:t> outlines the structure of your database. It describes tables, fields, data types, and relationships within the database..</a:t>
            </a:r>
          </a:p>
          <a:p>
            <a:pPr marL="0" indent="0">
              <a:spcBef>
                <a:spcPts val="900"/>
              </a:spcBef>
              <a:buNone/>
            </a:pPr>
            <a:endParaRPr lang="en-US" dirty="0">
              <a:solidFill>
                <a:srgbClr val="111111"/>
              </a:solidFill>
              <a:effectLst/>
            </a:endParaRPr>
          </a:p>
          <a:p>
            <a:pPr marL="0" indent="0">
              <a:spcBef>
                <a:spcPts val="900"/>
              </a:spcBef>
              <a:buNone/>
            </a:pPr>
            <a:r>
              <a:rPr lang="en-US" b="0" i="0" dirty="0">
                <a:solidFill>
                  <a:srgbClr val="111111"/>
                </a:solidFill>
                <a:effectLst/>
              </a:rPr>
              <a:t> </a:t>
            </a:r>
            <a:r>
              <a:rPr lang="en-US" b="1" i="0" dirty="0">
                <a:solidFill>
                  <a:srgbClr val="111111"/>
                </a:solidFill>
                <a:effectLst/>
              </a:rPr>
              <a:t>6.2 E-R Diagram:</a:t>
            </a:r>
            <a:r>
              <a:rPr lang="en-US" b="0" i="0" dirty="0">
                <a:solidFill>
                  <a:srgbClr val="111111"/>
                </a:solidFill>
                <a:effectLst/>
              </a:rPr>
              <a:t> </a:t>
            </a:r>
          </a:p>
          <a:p>
            <a:pPr marL="0" indent="0">
              <a:spcBef>
                <a:spcPts val="900"/>
              </a:spcBef>
              <a:buNone/>
            </a:pPr>
            <a:r>
              <a:rPr lang="en-US" b="0" i="0" dirty="0">
                <a:solidFill>
                  <a:srgbClr val="111111"/>
                </a:solidFill>
                <a:effectLst/>
              </a:rPr>
              <a:t>A visual representation of the entities, their attributes, and the relationships between them in your system</a:t>
            </a:r>
            <a:endParaRPr lang="en-US" dirty="0">
              <a:solidFill>
                <a:srgbClr val="111111"/>
              </a:solidFill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144EC-6594-2C97-1B74-491194EE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5ECA5-96F4-415B-9B7B-F5BEE4B08E09}" type="slidenum">
              <a:rPr lang="en-IN" smtClean="0"/>
              <a:pPr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4481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3A225-6CD1-3352-1BB7-178827B5F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833D8-B1F6-219D-9E6E-AAFA5FD43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6.1 </a:t>
            </a:r>
            <a:r>
              <a:rPr lang="en-IN" dirty="0"/>
              <a:t>Schema Definition</a:t>
            </a:r>
            <a:endParaRPr lang="en-US" dirty="0"/>
          </a:p>
        </p:txBody>
      </p:sp>
      <p:pic>
        <p:nvPicPr>
          <p:cNvPr id="6" name="Content Placeholder 5" descr="A group of white rectangular boxes with black text&#10;&#10;Description automatically generated">
            <a:extLst>
              <a:ext uri="{FF2B5EF4-FFF2-40B4-BE49-F238E27FC236}">
                <a16:creationId xmlns:a16="http://schemas.microsoft.com/office/drawing/2014/main" id="{01FF873E-5CC9-AD76-C47F-8E55564FC2A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491835"/>
            <a:ext cx="8037575" cy="484632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BB8E27-327F-18C8-05EF-9BFBA75B3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5ECA5-96F4-415B-9B7B-F5BEE4B08E09}" type="slidenum">
              <a:rPr lang="en-IN" smtClean="0"/>
              <a:pPr/>
              <a:t>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213133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166</TotalTime>
  <Words>248</Words>
  <Application>Microsoft Macintosh PowerPoint</Application>
  <PresentationFormat>Widescreen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.AppleSystemUIFont</vt:lpstr>
      <vt:lpstr>Arial</vt:lpstr>
      <vt:lpstr>Calibri</vt:lpstr>
      <vt:lpstr>Century Gothic</vt:lpstr>
      <vt:lpstr>Times New Roman</vt:lpstr>
      <vt:lpstr>UICTFontTextStyleBody</vt:lpstr>
      <vt:lpstr>Wingdings 3</vt:lpstr>
      <vt:lpstr>Wisp</vt:lpstr>
      <vt:lpstr>          Design Presentation on  Comprehensive Digital Learning System for Students </vt:lpstr>
      <vt:lpstr>Contents</vt:lpstr>
      <vt:lpstr>1. Technical Architecture </vt:lpstr>
      <vt:lpstr>2. Sequence Diagram </vt:lpstr>
      <vt:lpstr>3. Class Diagram </vt:lpstr>
      <vt:lpstr>4. Data Flow Diagram</vt:lpstr>
      <vt:lpstr>5. User Interface Design </vt:lpstr>
      <vt:lpstr>6. Data Design  </vt:lpstr>
      <vt:lpstr>6.1 Schema Definition</vt:lpstr>
      <vt:lpstr>6.2 E-R Diagram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Presentation on  Title of Project</dc:title>
  <dc:creator>Deepak Singh Chouhan</dc:creator>
  <cp:lastModifiedBy>Atharv  Sharma</cp:lastModifiedBy>
  <cp:revision>17</cp:revision>
  <dcterms:created xsi:type="dcterms:W3CDTF">2024-09-26T07:25:32Z</dcterms:created>
  <dcterms:modified xsi:type="dcterms:W3CDTF">2024-12-12T09:33:59Z</dcterms:modified>
</cp:coreProperties>
</file>

<file path=docProps/thumbnail.jpeg>
</file>